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1" r:id="rId2"/>
  </p:sldMasterIdLst>
  <p:notesMasterIdLst>
    <p:notesMasterId r:id="rId5"/>
  </p:notesMasterIdLst>
  <p:sldIdLst>
    <p:sldId id="258" r:id="rId3"/>
    <p:sldId id="259" r:id="rId4"/>
  </p:sldIdLst>
  <p:sldSz cx="6858000" cy="9906000" type="A4"/>
  <p:notesSz cx="6737350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F47"/>
    <a:srgbClr val="FC9534"/>
    <a:srgbClr val="5479C9"/>
    <a:srgbClr val="FFC000"/>
    <a:srgbClr val="ED7D31"/>
    <a:srgbClr val="EA6F78"/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6FA110-FC08-4284-80E8-A6C5304B767D}" v="4" dt="2026-02-24T05:26:47.899"/>
    <p1510:client id="{49B2F970-CD4A-497C-80A7-71AB25673886}" v="5" dt="2026-02-24T05:29:44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6242" autoAdjust="0"/>
  </p:normalViewPr>
  <p:slideViewPr>
    <p:cSldViewPr>
      <p:cViewPr varScale="1">
        <p:scale>
          <a:sx n="61" d="100"/>
          <a:sy n="61" d="100"/>
        </p:scale>
        <p:origin x="139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74" y="9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519" cy="4951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272" y="1"/>
            <a:ext cx="2919519" cy="4951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393A23D7-E748-4FE2-BB0E-0F984DF7016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50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6" y="4749692"/>
            <a:ext cx="5389880" cy="3886111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2"/>
            <a:ext cx="2919519" cy="4951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272" y="9374302"/>
            <a:ext cx="2919519" cy="4951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F8530DC3-9C27-45F7-B461-7023D5DE8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97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30DC3-9C27-45F7-B461-7023D5DE8E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2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559DDFC8-1767-469B-AB53-F0DCD21D85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4728" y="5223000"/>
            <a:ext cx="3097503" cy="22212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kumimoji="1" lang="en-US" altLang="ja-JP" dirty="0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2F8D4B9C-1CF2-439D-A944-274C4A1663A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86939" y="1522831"/>
            <a:ext cx="4861383" cy="270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3F6227FB-1AD9-4533-96FB-07BE49E22A5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14900" y="4278000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FFA29B67-DEFA-4DB4-BEC1-12E22ADC196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2322" y="4278000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7" name="図プレースホルダー 9">
            <a:extLst>
              <a:ext uri="{FF2B5EF4-FFF2-40B4-BE49-F238E27FC236}">
                <a16:creationId xmlns:a16="http://schemas.microsoft.com/office/drawing/2014/main" id="{ABDB4223-D7A0-4E89-B311-83915ECC8F3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10239" y="5241096"/>
            <a:ext cx="3095763" cy="22212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  <p:sp>
        <p:nvSpPr>
          <p:cNvPr id="87" name="テキスト プレースホルダー 2">
            <a:extLst>
              <a:ext uri="{FF2B5EF4-FFF2-40B4-BE49-F238E27FC236}">
                <a16:creationId xmlns:a16="http://schemas.microsoft.com/office/drawing/2014/main" id="{5FF78699-4F68-46C6-8C64-77953B9AC0E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30228" y="1845398"/>
            <a:ext cx="1411744" cy="2700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942DA8E-8E19-47D5-AFB6-48A38DE5ECA8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>
          <a:xfrm>
            <a:off x="5304423" y="9749062"/>
            <a:ext cx="1543050" cy="138803"/>
          </a:xfrm>
        </p:spPr>
        <p:txBody>
          <a:bodyPr/>
          <a:lstStyle/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76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E33C961-E412-472E-B97D-DE302482A3A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4417" y="886621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5" name="テキスト プレースホルダー 2">
            <a:extLst>
              <a:ext uri="{FF2B5EF4-FFF2-40B4-BE49-F238E27FC236}">
                <a16:creationId xmlns:a16="http://schemas.microsoft.com/office/drawing/2014/main" id="{CAE4F900-941A-4F30-A944-2D86301358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8949" y="895748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6" name="テキスト プレースホルダー 2">
            <a:extLst>
              <a:ext uri="{FF2B5EF4-FFF2-40B4-BE49-F238E27FC236}">
                <a16:creationId xmlns:a16="http://schemas.microsoft.com/office/drawing/2014/main" id="{7B6A8ED8-2AC0-49FF-BD00-E2FAD3C63A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94417" y="5268000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7" name="テキスト プレースホルダー 2">
            <a:extLst>
              <a:ext uri="{FF2B5EF4-FFF2-40B4-BE49-F238E27FC236}">
                <a16:creationId xmlns:a16="http://schemas.microsoft.com/office/drawing/2014/main" id="{51C54DAA-66D2-4F71-B478-305EAAF21DC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262599" y="5268000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42" name="図プレースホルダー 9">
            <a:extLst>
              <a:ext uri="{FF2B5EF4-FFF2-40B4-BE49-F238E27FC236}">
                <a16:creationId xmlns:a16="http://schemas.microsoft.com/office/drawing/2014/main" id="{4BFE1DA6-8A91-464E-9AA1-DD8F994239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0380" y="6221286"/>
            <a:ext cx="309750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kumimoji="1" lang="en-US" altLang="ja-JP" dirty="0"/>
          </a:p>
        </p:txBody>
      </p:sp>
      <p:sp>
        <p:nvSpPr>
          <p:cNvPr id="43" name="図プレースホルダー 9">
            <a:extLst>
              <a:ext uri="{FF2B5EF4-FFF2-40B4-BE49-F238E27FC236}">
                <a16:creationId xmlns:a16="http://schemas.microsoft.com/office/drawing/2014/main" id="{6BEB519F-D912-4996-9203-43FD19E8574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01022" y="6221286"/>
            <a:ext cx="309576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  <p:sp>
        <p:nvSpPr>
          <p:cNvPr id="48" name="図プレースホルダー 9">
            <a:extLst>
              <a:ext uri="{FF2B5EF4-FFF2-40B4-BE49-F238E27FC236}">
                <a16:creationId xmlns:a16="http://schemas.microsoft.com/office/drawing/2014/main" id="{221306D5-9B10-49A5-8044-6F6C5EFF191B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58166" y="1848000"/>
            <a:ext cx="309750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kumimoji="1" lang="en-US" altLang="ja-JP" dirty="0"/>
          </a:p>
        </p:txBody>
      </p:sp>
      <p:sp>
        <p:nvSpPr>
          <p:cNvPr id="49" name="図プレースホルダー 9">
            <a:extLst>
              <a:ext uri="{FF2B5EF4-FFF2-40B4-BE49-F238E27FC236}">
                <a16:creationId xmlns:a16="http://schemas.microsoft.com/office/drawing/2014/main" id="{FAD7F157-59A9-490E-8325-B509155E5A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478659" y="1848000"/>
            <a:ext cx="309576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435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702EA7C-98B2-4B76-B792-09CC3AD4AC1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60443040"/>
              </p:ext>
            </p:extLst>
          </p:nvPr>
        </p:nvGraphicFramePr>
        <p:xfrm>
          <a:off x="176961" y="2144467"/>
          <a:ext cx="6491779" cy="1493805"/>
        </p:xfrm>
        <a:graphic>
          <a:graphicData uri="http://schemas.openxmlformats.org/drawingml/2006/table">
            <a:tbl>
              <a:tblPr/>
              <a:tblGrid>
                <a:gridCol w="2653325">
                  <a:extLst>
                    <a:ext uri="{9D8B030D-6E8A-4147-A177-3AD203B41FA5}">
                      <a16:colId xmlns:a16="http://schemas.microsoft.com/office/drawing/2014/main" val="3863416504"/>
                    </a:ext>
                  </a:extLst>
                </a:gridCol>
                <a:gridCol w="1942011">
                  <a:extLst>
                    <a:ext uri="{9D8B030D-6E8A-4147-A177-3AD203B41FA5}">
                      <a16:colId xmlns:a16="http://schemas.microsoft.com/office/drawing/2014/main" val="52521505"/>
                    </a:ext>
                  </a:extLst>
                </a:gridCol>
                <a:gridCol w="1896443">
                  <a:extLst>
                    <a:ext uri="{9D8B030D-6E8A-4147-A177-3AD203B41FA5}">
                      <a16:colId xmlns:a16="http://schemas.microsoft.com/office/drawing/2014/main" val="1553230457"/>
                    </a:ext>
                  </a:extLst>
                </a:gridCol>
              </a:tblGrid>
              <a:tr h="29876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1. 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前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従前の給湯器または設置予定場所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6.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貯湯ユニット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11.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撤去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電気温水器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 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320794"/>
                  </a:ext>
                </a:extLst>
              </a:tr>
              <a:tr h="29876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 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補助対象製品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7.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銘板ラベル写真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貯湯ユニット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12.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銘板ラベル写真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電気温水器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115179"/>
                  </a:ext>
                </a:extLst>
              </a:tr>
              <a:tr h="29876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 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銘板ラベル写真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補助対象製品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8.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撤去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中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電気蓄熱暖房機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273316"/>
                  </a:ext>
                </a:extLst>
              </a:tr>
              <a:tr h="29876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 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台所リモコン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9.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撤去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電気蓄熱暖房機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50959"/>
                  </a:ext>
                </a:extLst>
              </a:tr>
              <a:tr h="29876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5. 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中・後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無線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LAN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アダプター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10.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撤去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前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電気温水器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949128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29E9F02-AA35-4F95-A170-0BE0F15C8BAF}"/>
              </a:ext>
            </a:extLst>
          </p:cNvPr>
          <p:cNvSpPr txBox="1"/>
          <p:nvPr userDrawn="1"/>
        </p:nvSpPr>
        <p:spPr>
          <a:xfrm>
            <a:off x="74763" y="10450"/>
            <a:ext cx="35352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2700020" algn="ctr"/>
                <a:tab pos="5400040" algn="r"/>
              </a:tabLst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給湯省エネ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2026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事業</a:t>
            </a:r>
            <a:r>
              <a:rPr lang="ja-JP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｜写真台紙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29EC1FD-2344-437E-8BFA-77D1107E970E}"/>
              </a:ext>
            </a:extLst>
          </p:cNvPr>
          <p:cNvSpPr/>
          <p:nvPr userDrawn="1"/>
        </p:nvSpPr>
        <p:spPr>
          <a:xfrm>
            <a:off x="180453" y="655031"/>
            <a:ext cx="6497062" cy="29832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179233" y="1824427"/>
            <a:ext cx="6497042" cy="324001"/>
            <a:chOff x="180443" y="1086989"/>
            <a:chExt cx="6497042" cy="324001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339EEF4C-6CAC-4487-9DA6-AA4B3F4FF52E}"/>
                </a:ext>
              </a:extLst>
            </p:cNvPr>
            <p:cNvSpPr/>
            <p:nvPr userDrawn="1"/>
          </p:nvSpPr>
          <p:spPr>
            <a:xfrm>
              <a:off x="180443" y="1086990"/>
              <a:ext cx="5029230" cy="32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200" b="1" dirty="0">
                  <a:solidFill>
                    <a:schemeClr val="bg1"/>
                  </a:solidFill>
                </a:rPr>
                <a:t>　写　真　区　分</a:t>
              </a:r>
              <a:r>
                <a:rPr lang="ja-JP" altLang="en-US" sz="900" b="1" dirty="0">
                  <a:solidFill>
                    <a:schemeClr val="bg1"/>
                  </a:solidFill>
                </a:rPr>
                <a:t>（下記の番号を１つ入力してください）</a:t>
              </a:r>
              <a:endParaRPr kumimoji="1" lang="ja-JP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94D9F844-0E7A-4DF6-A2A0-ECABFE451A02}"/>
                </a:ext>
              </a:extLst>
            </p:cNvPr>
            <p:cNvSpPr/>
            <p:nvPr userDrawn="1"/>
          </p:nvSpPr>
          <p:spPr>
            <a:xfrm>
              <a:off x="5209673" y="1086989"/>
              <a:ext cx="1467812" cy="32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kumimoji="1" lang="en-US" altLang="ja-JP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6C6EA40-6024-466D-A91D-43180CD6C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14950" y="9749481"/>
            <a:ext cx="1543050" cy="138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5AC51D-82A5-447C-A5E2-5A70C5956A93}"/>
              </a:ext>
            </a:extLst>
          </p:cNvPr>
          <p:cNvSpPr txBox="1"/>
          <p:nvPr userDrawn="1"/>
        </p:nvSpPr>
        <p:spPr>
          <a:xfrm>
            <a:off x="181132" y="668232"/>
            <a:ext cx="6491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</a:rPr>
              <a:t>・交付申請では、工程別に写真を提出（アップロード）する必要があります。（</a:t>
            </a:r>
            <a:r>
              <a:rPr kumimoji="1" lang="en-US" altLang="ja-JP" sz="800" dirty="0">
                <a:solidFill>
                  <a:srgbClr val="FF0000"/>
                </a:solidFill>
              </a:rPr>
              <a:t>1</a:t>
            </a:r>
            <a:r>
              <a:rPr kumimoji="1" lang="ja-JP" altLang="en-US" sz="800" dirty="0">
                <a:solidFill>
                  <a:srgbClr val="FF0000"/>
                </a:solidFill>
              </a:rPr>
              <a:t>ファイルあたり</a:t>
            </a:r>
            <a:r>
              <a:rPr kumimoji="1" lang="en-US" altLang="ja-JP" sz="800" dirty="0">
                <a:solidFill>
                  <a:srgbClr val="FF0000"/>
                </a:solidFill>
              </a:rPr>
              <a:t>5MB</a:t>
            </a:r>
            <a:r>
              <a:rPr kumimoji="1" lang="ja-JP" altLang="en-US" sz="800" dirty="0">
                <a:solidFill>
                  <a:srgbClr val="FF0000"/>
                </a:solidFill>
              </a:rPr>
              <a:t>以下）</a:t>
            </a: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工程別にファイルを分けて作成し、</a:t>
            </a:r>
            <a:r>
              <a:rPr kumimoji="1" lang="en-US" altLang="ja-JP" sz="800" dirty="0">
                <a:solidFill>
                  <a:srgbClr val="FF0000"/>
                </a:solidFill>
              </a:rPr>
              <a:t>PDF</a:t>
            </a:r>
            <a:r>
              <a:rPr kumimoji="1" lang="ja-JP" altLang="en-US" sz="800" dirty="0">
                <a:solidFill>
                  <a:srgbClr val="FF0000"/>
                </a:solidFill>
              </a:rPr>
              <a:t>ファイルに保存した上でアップロードしてください。</a:t>
            </a: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</a:t>
            </a:r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必ず建物名称と部屋番号を記入ください。</a:t>
            </a: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・工事前写真を撮り忘れた場合「提出免除依頼書」を作成の上、アップロードしてください。</a:t>
            </a:r>
            <a:endParaRPr kumimoji="1" lang="en-US" altLang="ja-JP" sz="800" dirty="0">
              <a:solidFill>
                <a:srgbClr val="FF0000"/>
              </a:solidFill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ただし提出が必須な写真を撮り忘れた場合は、申請ができませんのでご留意ください。</a:t>
            </a:r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177531" y="242606"/>
            <a:ext cx="6499984" cy="360000"/>
            <a:chOff x="177531" y="242606"/>
            <a:chExt cx="6499984" cy="36000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5209673" y="242606"/>
              <a:ext cx="1467842" cy="360000"/>
            </a:xfrm>
            <a:prstGeom prst="rect">
              <a:avLst/>
            </a:prstGeom>
            <a:solidFill>
              <a:srgbClr val="FF6F4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u="sng" dirty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59789" y="242606"/>
              <a:ext cx="344988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0" dirty="0">
                  <a:solidFill>
                    <a:schemeClr val="tx1"/>
                  </a:solidFill>
                  <a:latin typeface="+mn-lt"/>
                </a:rPr>
                <a:t>写　真　台　紙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7531" y="242606"/>
              <a:ext cx="1582258" cy="360000"/>
            </a:xfrm>
            <a:prstGeom prst="rect">
              <a:avLst/>
            </a:prstGeom>
            <a:solidFill>
              <a:srgbClr val="FF6F4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0" dirty="0">
                  <a:solidFill>
                    <a:schemeClr val="bg1"/>
                  </a:solidFill>
                  <a:latin typeface="游ゴシック Light" panose="020B0300000000000000" pitchFamily="50" charset="-128"/>
                  <a:ea typeface="游ゴシック Light" panose="020B0300000000000000" pitchFamily="50" charset="-128"/>
                </a:rPr>
                <a:t>一括申請用</a:t>
              </a:r>
            </a:p>
          </p:txBody>
        </p:sp>
      </p:grpSp>
      <p:grpSp>
        <p:nvGrpSpPr>
          <p:cNvPr id="8" name="グループ化 7"/>
          <p:cNvGrpSpPr/>
          <p:nvPr userDrawn="1"/>
        </p:nvGrpSpPr>
        <p:grpSpPr>
          <a:xfrm>
            <a:off x="179947" y="1500427"/>
            <a:ext cx="6498074" cy="324000"/>
            <a:chOff x="177543" y="707097"/>
            <a:chExt cx="6498074" cy="324000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177543" y="707097"/>
              <a:ext cx="1575896" cy="32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200" b="1" dirty="0">
                  <a:solidFill>
                    <a:schemeClr val="bg1"/>
                  </a:solidFill>
                </a:rPr>
                <a:t>　建　物　名　称　</a:t>
              </a:r>
              <a:endParaRPr lang="en-US" altLang="ja-JP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1753439" y="707097"/>
              <a:ext cx="4922178" cy="32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9A7C97D-D7D6-718B-70F5-BA5280E0546F}"/>
              </a:ext>
            </a:extLst>
          </p:cNvPr>
          <p:cNvGrpSpPr/>
          <p:nvPr userDrawn="1"/>
        </p:nvGrpSpPr>
        <p:grpSpPr>
          <a:xfrm>
            <a:off x="21543" y="4234619"/>
            <a:ext cx="6847236" cy="4395415"/>
            <a:chOff x="21543" y="4234619"/>
            <a:chExt cx="6847236" cy="4395415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52F0E7DE-8F7A-48BB-A27D-A52CA071E78C}"/>
                </a:ext>
              </a:extLst>
            </p:cNvPr>
            <p:cNvSpPr/>
            <p:nvPr userDrawn="1"/>
          </p:nvSpPr>
          <p:spPr>
            <a:xfrm>
              <a:off x="180468" y="4237516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A1A91C-4898-40DC-A741-76E41BC335EB}"/>
                </a:ext>
              </a:extLst>
            </p:cNvPr>
            <p:cNvSpPr txBox="1"/>
            <p:nvPr userDrawn="1"/>
          </p:nvSpPr>
          <p:spPr>
            <a:xfrm>
              <a:off x="21543" y="6555268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180451" y="4234619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981643" y="4234619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8C2FAB97-828C-83AB-E006-DF83E3B620E3}"/>
                </a:ext>
              </a:extLst>
            </p:cNvPr>
            <p:cNvSpPr/>
            <p:nvPr userDrawn="1"/>
          </p:nvSpPr>
          <p:spPr>
            <a:xfrm>
              <a:off x="3428233" y="4237516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6FFCD24F-86A1-F9A0-831C-51CB45F0F431}"/>
                </a:ext>
              </a:extLst>
            </p:cNvPr>
            <p:cNvSpPr txBox="1"/>
            <p:nvPr userDrawn="1"/>
          </p:nvSpPr>
          <p:spPr>
            <a:xfrm>
              <a:off x="3354080" y="6555268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0D5E50B-DC39-E28C-2FD3-3815B1304492}"/>
                </a:ext>
              </a:extLst>
            </p:cNvPr>
            <p:cNvGrpSpPr/>
            <p:nvPr userDrawn="1"/>
          </p:nvGrpSpPr>
          <p:grpSpPr>
            <a:xfrm>
              <a:off x="3429569" y="4234619"/>
              <a:ext cx="3248538" cy="323690"/>
              <a:chOff x="3434485" y="4234619"/>
              <a:chExt cx="3248538" cy="323690"/>
            </a:xfrm>
          </p:grpSpPr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F6395BA0-A6AF-78EF-1A31-5CC1B370DFE0}"/>
                  </a:ext>
                </a:extLst>
              </p:cNvPr>
              <p:cNvSpPr/>
              <p:nvPr userDrawn="1"/>
            </p:nvSpPr>
            <p:spPr>
              <a:xfrm>
                <a:off x="3434485" y="4234619"/>
                <a:ext cx="801192" cy="32369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00" b="1" dirty="0">
                    <a:solidFill>
                      <a:schemeClr val="bg1"/>
                    </a:solidFill>
                  </a:rPr>
                  <a:t>部屋番号</a:t>
                </a:r>
                <a:endParaRPr lang="en-US" altLang="ja-JP" sz="1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87E75E90-DD0A-0C20-20A9-802C8785F3AE}"/>
                  </a:ext>
                </a:extLst>
              </p:cNvPr>
              <p:cNvSpPr/>
              <p:nvPr userDrawn="1"/>
            </p:nvSpPr>
            <p:spPr>
              <a:xfrm>
                <a:off x="4235677" y="4234619"/>
                <a:ext cx="2447346" cy="32369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ja-JP" sz="1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85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629E9F02-AA35-4F95-A170-0BE0F15C8BAF}"/>
              </a:ext>
            </a:extLst>
          </p:cNvPr>
          <p:cNvSpPr txBox="1"/>
          <p:nvPr userDrawn="1"/>
        </p:nvSpPr>
        <p:spPr>
          <a:xfrm>
            <a:off x="74763" y="10450"/>
            <a:ext cx="3449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2700020" algn="ctr"/>
                <a:tab pos="5400040" algn="r"/>
              </a:tabLst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給湯省エネ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2026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事業</a:t>
            </a:r>
            <a:r>
              <a:rPr lang="ja-JP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｜写真台紙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177531" y="242606"/>
            <a:ext cx="6499984" cy="360000"/>
            <a:chOff x="177531" y="242606"/>
            <a:chExt cx="6499984" cy="360000"/>
          </a:xfrm>
        </p:grpSpPr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5209673" y="242606"/>
              <a:ext cx="1467842" cy="360000"/>
            </a:xfrm>
            <a:prstGeom prst="rect">
              <a:avLst/>
            </a:prstGeom>
            <a:solidFill>
              <a:srgbClr val="FF6F4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u="sng" dirty="0">
                <a:solidFill>
                  <a:schemeClr val="tx1"/>
                </a:solidFill>
              </a:endParaRP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59789" y="242606"/>
              <a:ext cx="344988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0" dirty="0">
                  <a:solidFill>
                    <a:schemeClr val="tx1"/>
                  </a:solidFill>
                  <a:latin typeface="+mn-lt"/>
                </a:rPr>
                <a:t>写　真　台　紙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7531" y="242606"/>
              <a:ext cx="1582258" cy="360000"/>
            </a:xfrm>
            <a:prstGeom prst="rect">
              <a:avLst/>
            </a:prstGeom>
            <a:solidFill>
              <a:srgbClr val="FF6F4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0" dirty="0">
                  <a:solidFill>
                    <a:schemeClr val="bg1"/>
                  </a:solidFill>
                  <a:latin typeface="游ゴシック Light" panose="020B0300000000000000" pitchFamily="50" charset="-128"/>
                  <a:ea typeface="游ゴシック Light" panose="020B0300000000000000" pitchFamily="50" charset="-128"/>
                </a:rPr>
                <a:t>一括申請用</a:t>
              </a:r>
            </a:p>
          </p:txBody>
        </p:sp>
      </p:grp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C90B27F0-5448-3684-FDA5-8BF8DA6DF557}"/>
              </a:ext>
            </a:extLst>
          </p:cNvPr>
          <p:cNvSpPr/>
          <p:nvPr userDrawn="1"/>
        </p:nvSpPr>
        <p:spPr>
          <a:xfrm>
            <a:off x="180643" y="837659"/>
            <a:ext cx="3248532" cy="43925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90A122BC-1EBC-A475-B247-DE80601B4A3F}"/>
              </a:ext>
            </a:extLst>
          </p:cNvPr>
          <p:cNvSpPr txBox="1"/>
          <p:nvPr userDrawn="1"/>
        </p:nvSpPr>
        <p:spPr>
          <a:xfrm>
            <a:off x="36466" y="3155411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28ECEC54-DFE9-1503-53E5-B0AB86078FD3}"/>
              </a:ext>
            </a:extLst>
          </p:cNvPr>
          <p:cNvSpPr/>
          <p:nvPr userDrawn="1"/>
        </p:nvSpPr>
        <p:spPr>
          <a:xfrm>
            <a:off x="180626" y="834762"/>
            <a:ext cx="801192" cy="3236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</a:rPr>
              <a:t>部屋番号</a:t>
            </a:r>
            <a:endParaRPr lang="en-US" altLang="ja-JP" sz="1000" b="1" dirty="0">
              <a:solidFill>
                <a:schemeClr val="bg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224235D8-B650-15CE-10A7-E31141611B5C}"/>
              </a:ext>
            </a:extLst>
          </p:cNvPr>
          <p:cNvSpPr/>
          <p:nvPr userDrawn="1"/>
        </p:nvSpPr>
        <p:spPr>
          <a:xfrm>
            <a:off x="981818" y="834762"/>
            <a:ext cx="2447346" cy="3236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000" dirty="0"/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28C7AFFB-0696-9CE7-2726-5C0F6B880DA3}"/>
              </a:ext>
            </a:extLst>
          </p:cNvPr>
          <p:cNvSpPr/>
          <p:nvPr userDrawn="1"/>
        </p:nvSpPr>
        <p:spPr>
          <a:xfrm>
            <a:off x="3428994" y="835042"/>
            <a:ext cx="3248532" cy="43946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2DEECEE0-51B9-6169-67F5-37324447663F}"/>
              </a:ext>
            </a:extLst>
          </p:cNvPr>
          <p:cNvSpPr txBox="1"/>
          <p:nvPr userDrawn="1"/>
        </p:nvSpPr>
        <p:spPr>
          <a:xfrm>
            <a:off x="3354255" y="3155411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7241911-D315-E476-EA95-225AB5BE7054}"/>
              </a:ext>
            </a:extLst>
          </p:cNvPr>
          <p:cNvGrpSpPr/>
          <p:nvPr userDrawn="1"/>
        </p:nvGrpSpPr>
        <p:grpSpPr>
          <a:xfrm>
            <a:off x="3428977" y="833953"/>
            <a:ext cx="3248351" cy="326076"/>
            <a:chOff x="3428977" y="833953"/>
            <a:chExt cx="3248351" cy="326076"/>
          </a:xfrm>
        </p:grpSpPr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826F6419-BACC-F8A2-211E-AEE619C2F7D8}"/>
                </a:ext>
              </a:extLst>
            </p:cNvPr>
            <p:cNvSpPr/>
            <p:nvPr userDrawn="1"/>
          </p:nvSpPr>
          <p:spPr>
            <a:xfrm>
              <a:off x="3428977" y="833953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id="{83F5EC30-056C-6FA7-7F76-DEC295700B45}"/>
                </a:ext>
              </a:extLst>
            </p:cNvPr>
            <p:cNvSpPr/>
            <p:nvPr userDrawn="1"/>
          </p:nvSpPr>
          <p:spPr>
            <a:xfrm>
              <a:off x="4229982" y="836339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1101E3F1-043B-3793-5E75-72D3CD8D2A10}"/>
              </a:ext>
            </a:extLst>
          </p:cNvPr>
          <p:cNvSpPr/>
          <p:nvPr userDrawn="1"/>
        </p:nvSpPr>
        <p:spPr>
          <a:xfrm>
            <a:off x="179723" y="5233073"/>
            <a:ext cx="3248532" cy="43925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33F34AEA-94BF-07EE-AD44-03560A904E38}"/>
              </a:ext>
            </a:extLst>
          </p:cNvPr>
          <p:cNvSpPr txBox="1"/>
          <p:nvPr userDrawn="1"/>
        </p:nvSpPr>
        <p:spPr>
          <a:xfrm>
            <a:off x="11272" y="7560351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63B43D9-273B-9CBF-2EB7-E5F7A5E2E37D}"/>
              </a:ext>
            </a:extLst>
          </p:cNvPr>
          <p:cNvGrpSpPr/>
          <p:nvPr userDrawn="1"/>
        </p:nvGrpSpPr>
        <p:grpSpPr>
          <a:xfrm>
            <a:off x="178851" y="5229915"/>
            <a:ext cx="3249393" cy="323952"/>
            <a:chOff x="178851" y="5229915"/>
            <a:chExt cx="3249393" cy="323952"/>
          </a:xfrm>
        </p:grpSpPr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6DA144EF-EC33-5A3A-5F68-441E53B49E96}"/>
                </a:ext>
              </a:extLst>
            </p:cNvPr>
            <p:cNvSpPr/>
            <p:nvPr userDrawn="1"/>
          </p:nvSpPr>
          <p:spPr>
            <a:xfrm>
              <a:off x="178851" y="5230177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34BE0F76-4703-86C8-C7EA-47ECFF0B1B12}"/>
                </a:ext>
              </a:extLst>
            </p:cNvPr>
            <p:cNvSpPr/>
            <p:nvPr userDrawn="1"/>
          </p:nvSpPr>
          <p:spPr>
            <a:xfrm>
              <a:off x="980898" y="5229915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4F8D4DD9-F2B2-274C-14F2-820E69C0A919}"/>
              </a:ext>
            </a:extLst>
          </p:cNvPr>
          <p:cNvSpPr/>
          <p:nvPr userDrawn="1"/>
        </p:nvSpPr>
        <p:spPr>
          <a:xfrm>
            <a:off x="3427313" y="5550982"/>
            <a:ext cx="3248532" cy="407063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FBE17233-A7F9-5602-EB2B-E9D536C0BA7A}"/>
              </a:ext>
            </a:extLst>
          </p:cNvPr>
          <p:cNvSpPr txBox="1"/>
          <p:nvPr userDrawn="1"/>
        </p:nvSpPr>
        <p:spPr>
          <a:xfrm>
            <a:off x="3314313" y="7560351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3DF2752-33D3-6DAB-17DB-68F3746FDC8F}"/>
              </a:ext>
            </a:extLst>
          </p:cNvPr>
          <p:cNvGrpSpPr/>
          <p:nvPr userDrawn="1"/>
        </p:nvGrpSpPr>
        <p:grpSpPr>
          <a:xfrm>
            <a:off x="3428774" y="5227875"/>
            <a:ext cx="3248538" cy="323951"/>
            <a:chOff x="3428977" y="5234678"/>
            <a:chExt cx="3248538" cy="323951"/>
          </a:xfrm>
        </p:grpSpPr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4C218439-4BD6-1EF9-6ED5-970F4F828371}"/>
                </a:ext>
              </a:extLst>
            </p:cNvPr>
            <p:cNvSpPr/>
            <p:nvPr userDrawn="1"/>
          </p:nvSpPr>
          <p:spPr>
            <a:xfrm>
              <a:off x="3428977" y="5234939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F2B9D886-38CF-720A-CC5F-9451E2322128}"/>
                </a:ext>
              </a:extLst>
            </p:cNvPr>
            <p:cNvSpPr/>
            <p:nvPr userDrawn="1"/>
          </p:nvSpPr>
          <p:spPr>
            <a:xfrm>
              <a:off x="4230169" y="5234678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653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図プレースホルダー 27">
            <a:extLst>
              <a:ext uri="{FF2B5EF4-FFF2-40B4-BE49-F238E27FC236}">
                <a16:creationId xmlns:a16="http://schemas.microsoft.com/office/drawing/2014/main" id="{550ADA53-95C8-4EB4-9F6A-0C76D445B1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4000" y="4977353"/>
            <a:ext cx="3097503" cy="248942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39708C-4A36-4726-BD9D-1AED1AF050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9" name="テキスト プレースホルダー 28">
            <a:extLst>
              <a:ext uri="{FF2B5EF4-FFF2-40B4-BE49-F238E27FC236}">
                <a16:creationId xmlns:a16="http://schemas.microsoft.com/office/drawing/2014/main" id="{E2C83C09-2D6E-45A9-9A23-55B99E60226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0" name="テキスト プレースホルダー 29">
            <a:extLst>
              <a:ext uri="{FF2B5EF4-FFF2-40B4-BE49-F238E27FC236}">
                <a16:creationId xmlns:a16="http://schemas.microsoft.com/office/drawing/2014/main" id="{C70ECF1F-BE13-471D-9CE3-8E9F9A8ED52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5" name="図プレースホルダー 64">
            <a:extLst>
              <a:ext uri="{FF2B5EF4-FFF2-40B4-BE49-F238E27FC236}">
                <a16:creationId xmlns:a16="http://schemas.microsoft.com/office/drawing/2014/main" id="{735D1D43-EA0A-482F-8800-B05752EB878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5195" y="4977353"/>
            <a:ext cx="3095763" cy="249178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68" name="テキスト プレースホルダー 67">
            <a:extLst>
              <a:ext uri="{FF2B5EF4-FFF2-40B4-BE49-F238E27FC236}">
                <a16:creationId xmlns:a16="http://schemas.microsoft.com/office/drawing/2014/main" id="{3E5E74B8-DBC0-47DC-BA61-B5879FADE7E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7" name="スライド番号プレースホルダー 76">
            <a:extLst>
              <a:ext uri="{FF2B5EF4-FFF2-40B4-BE49-F238E27FC236}">
                <a16:creationId xmlns:a16="http://schemas.microsoft.com/office/drawing/2014/main" id="{E93E2293-2EFF-40D4-9AB9-B89C18EC1B5D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>
          <a:xfrm>
            <a:off x="5304423" y="9749062"/>
            <a:ext cx="1543050" cy="138803"/>
          </a:xfrm>
          <a:prstGeom prst="rect">
            <a:avLst/>
          </a:prstGeom>
        </p:spPr>
        <p:txBody>
          <a:bodyPr/>
          <a:lstStyle/>
          <a:p>
            <a:pPr algn="ctr"/>
            <a:fld id="{752E8C18-5E09-4B72-AA5F-47EFAA729AD3}" type="slidenum">
              <a:rPr lang="ja-JP" altLang="en-US" smtClean="0"/>
              <a:pPr algn="ctr"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916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プレースホルダー 35">
            <a:extLst>
              <a:ext uri="{FF2B5EF4-FFF2-40B4-BE49-F238E27FC236}">
                <a16:creationId xmlns:a16="http://schemas.microsoft.com/office/drawing/2014/main" id="{F319F254-97B4-4B28-B381-8391727E77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7" name="テキスト プレースホルダー 36">
            <a:extLst>
              <a:ext uri="{FF2B5EF4-FFF2-40B4-BE49-F238E27FC236}">
                <a16:creationId xmlns:a16="http://schemas.microsoft.com/office/drawing/2014/main" id="{1AAA4260-4482-4241-8B01-320B019B42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8" name="テキスト プレースホルダー 37">
            <a:extLst>
              <a:ext uri="{FF2B5EF4-FFF2-40B4-BE49-F238E27FC236}">
                <a16:creationId xmlns:a16="http://schemas.microsoft.com/office/drawing/2014/main" id="{235CAE89-A007-4BB1-A84E-A6357081637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9" name="テキスト プレースホルダー 38">
            <a:extLst>
              <a:ext uri="{FF2B5EF4-FFF2-40B4-BE49-F238E27FC236}">
                <a16:creationId xmlns:a16="http://schemas.microsoft.com/office/drawing/2014/main" id="{6036AAA6-BBA7-46EF-AEEA-0FCBC1770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5" name="図プレースホルダー 34">
            <a:extLst>
              <a:ext uri="{FF2B5EF4-FFF2-40B4-BE49-F238E27FC236}">
                <a16:creationId xmlns:a16="http://schemas.microsoft.com/office/drawing/2014/main" id="{98AE1768-CF6D-4B45-925F-BF04F4A0C1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0177" y="6123000"/>
            <a:ext cx="3097503" cy="246496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8" name="図プレースホルダー 47">
            <a:extLst>
              <a:ext uri="{FF2B5EF4-FFF2-40B4-BE49-F238E27FC236}">
                <a16:creationId xmlns:a16="http://schemas.microsoft.com/office/drawing/2014/main" id="{56ADAA92-1FA6-4BCF-BAFF-E313B8958E41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33269" y="6120640"/>
            <a:ext cx="3095763" cy="2467327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1" name="図プレースホルダー 50">
            <a:extLst>
              <a:ext uri="{FF2B5EF4-FFF2-40B4-BE49-F238E27FC236}">
                <a16:creationId xmlns:a16="http://schemas.microsoft.com/office/drawing/2014/main" id="{553D1DED-8536-4B1A-BC26-1CBD13210FA0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39199" y="1766978"/>
            <a:ext cx="3097503" cy="246496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2" name="図プレースホルダー 51">
            <a:extLst>
              <a:ext uri="{FF2B5EF4-FFF2-40B4-BE49-F238E27FC236}">
                <a16:creationId xmlns:a16="http://schemas.microsoft.com/office/drawing/2014/main" id="{B01C3AF9-C04C-46F9-9DD8-CBCE18664F9A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036" y="1769528"/>
            <a:ext cx="3095763" cy="2467327"/>
          </a:xfrm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186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A4 210 x 297 mm</PresentationFormat>
  <Paragraphs>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游ゴシック</vt:lpstr>
      <vt:lpstr>游ゴシック Light</vt:lpstr>
      <vt:lpstr>游明朝</vt:lpstr>
      <vt:lpstr>Arial</vt:lpstr>
      <vt:lpstr>Office 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2026-02-25T02:08:15Z</dcterms:created>
  <dcterms:modified xsi:type="dcterms:W3CDTF">2026-02-25T02:08:58Z</dcterms:modified>
</cp:coreProperties>
</file>